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8735" y="302768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1960" y="1563053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1660" y="482822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12502</Words>
  <Application>WPS 演示</Application>
  <PresentationFormat>宽屏</PresentationFormat>
  <Paragraphs>820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583</cp:revision>
  <dcterms:created xsi:type="dcterms:W3CDTF">2023-03-08T15:39:26Z</dcterms:created>
  <dcterms:modified xsi:type="dcterms:W3CDTF">2023-03-08T15:39:26Z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